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85AE-0A46-417B-9146-A2226ABF948F}" type="datetimeFigureOut">
              <a:rPr lang="en-US" smtClean="0"/>
              <a:pPr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C6FAC-E00B-447F-B5E7-85A12DD3E1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85AE-0A46-417B-9146-A2226ABF948F}" type="datetimeFigureOut">
              <a:rPr lang="en-US" smtClean="0"/>
              <a:pPr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C6FAC-E00B-447F-B5E7-85A12DD3E1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85AE-0A46-417B-9146-A2226ABF948F}" type="datetimeFigureOut">
              <a:rPr lang="en-US" smtClean="0"/>
              <a:pPr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C6FAC-E00B-447F-B5E7-85A12DD3E1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85AE-0A46-417B-9146-A2226ABF948F}" type="datetimeFigureOut">
              <a:rPr lang="en-US" smtClean="0"/>
              <a:pPr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C6FAC-E00B-447F-B5E7-85A12DD3E1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85AE-0A46-417B-9146-A2226ABF948F}" type="datetimeFigureOut">
              <a:rPr lang="en-US" smtClean="0"/>
              <a:pPr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C6FAC-E00B-447F-B5E7-85A12DD3E1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85AE-0A46-417B-9146-A2226ABF948F}" type="datetimeFigureOut">
              <a:rPr lang="en-US" smtClean="0"/>
              <a:pPr/>
              <a:t>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C6FAC-E00B-447F-B5E7-85A12DD3E1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85AE-0A46-417B-9146-A2226ABF948F}" type="datetimeFigureOut">
              <a:rPr lang="en-US" smtClean="0"/>
              <a:pPr/>
              <a:t>2/12/2010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C6FAC-E00B-447F-B5E7-85A12DD3E1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85AE-0A46-417B-9146-A2226ABF948F}" type="datetimeFigureOut">
              <a:rPr lang="en-US" smtClean="0"/>
              <a:pPr/>
              <a:t>2/12/2010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C6FAC-E00B-447F-B5E7-85A12DD3E1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85AE-0A46-417B-9146-A2226ABF948F}" type="datetimeFigureOut">
              <a:rPr lang="en-US" smtClean="0"/>
              <a:pPr/>
              <a:t>2/12/2010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C6FAC-E00B-447F-B5E7-85A12DD3E1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85AE-0A46-417B-9146-A2226ABF948F}" type="datetimeFigureOut">
              <a:rPr lang="en-US" smtClean="0"/>
              <a:pPr/>
              <a:t>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C6FAC-E00B-447F-B5E7-85A12DD3E1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85AE-0A46-417B-9146-A2226ABF948F}" type="datetimeFigureOut">
              <a:rPr lang="en-US" smtClean="0"/>
              <a:pPr/>
              <a:t>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C6FAC-E00B-447F-B5E7-85A12DD3E1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585AE-0A46-417B-9146-A2226ABF948F}" type="datetimeFigureOut">
              <a:rPr lang="en-US" smtClean="0"/>
              <a:pPr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C6FAC-E00B-447F-B5E7-85A12DD3E1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Inhaling diesel exhaust triggers a stress response in the brain that may have damaging long-term effects on brain function.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 descr="Cars travel on a crowded road in downtown Rome, July 5, 2007. Inhaling diesel exhaust triggers a stress response in the brain that may have damaging long-term effects on brain function, Dutch researchers said on Tuesday. REUTERS/Alessandro Bianch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657600"/>
            <a:ext cx="4381500" cy="2962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ungs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air we breathe can be harmful to our lungs.</a:t>
            </a:r>
          </a:p>
          <a:p>
            <a:r>
              <a:rPr lang="en-US" dirty="0" smtClean="0"/>
              <a:t>Forty years ago coal burning was responsible for most pollution in our cities.</a:t>
            </a:r>
          </a:p>
          <a:p>
            <a:r>
              <a:rPr lang="en-US" dirty="0" smtClean="0"/>
              <a:t>This kind of air that affect are lungs are air from the factory and cars.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Livers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Pollution inside your car and solutions for minimizing pollution’s impact on your liver.</a:t>
            </a:r>
          </a:p>
          <a:p>
            <a:r>
              <a:rPr lang="en-US" dirty="0" smtClean="0"/>
              <a:t>A person with liver disease is likely to be challenged in filtering the increasing number of environmental pollutants</a:t>
            </a:r>
          </a:p>
          <a:p>
            <a:r>
              <a:rPr lang="en-US" dirty="0" smtClean="0"/>
              <a:t>Affects</a:t>
            </a:r>
          </a:p>
          <a:p>
            <a:pPr>
              <a:buNone/>
            </a:pPr>
            <a:r>
              <a:rPr lang="en-US" dirty="0" smtClean="0"/>
              <a:t>- </a:t>
            </a:r>
            <a:r>
              <a:rPr lang="en-US" dirty="0" smtClean="0"/>
              <a:t>Inflammation of their liver decreases its detoxification performance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106</Words>
  <Application>Microsoft Office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Brain </vt:lpstr>
      <vt:lpstr>Lungs</vt:lpstr>
      <vt:lpstr>Livers </vt:lpstr>
    </vt:vector>
  </TitlesOfParts>
  <Company>Hazleton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Brain </dc:title>
  <dc:creator>Hazleton Area School District</dc:creator>
  <cp:lastModifiedBy>Hazleton Area School District</cp:lastModifiedBy>
  <cp:revision>5</cp:revision>
  <dcterms:created xsi:type="dcterms:W3CDTF">2010-02-09T19:14:02Z</dcterms:created>
  <dcterms:modified xsi:type="dcterms:W3CDTF">2010-02-12T19:03:31Z</dcterms:modified>
</cp:coreProperties>
</file>